
<file path=[Content_Types].xml><?xml version="1.0" encoding="utf-8"?>
<Types xmlns="http://schemas.openxmlformats.org/package/2006/content-types">
  <Default Extension="jpg" ContentType="image/jpeg"/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Picture Placeholder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AT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AT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C40AA9-4AA5-4FBB-85C9-10A8B9649135}" type="datetimeFigureOut">
              <a:rPr lang="de-AT"/>
              <a:t/>
            </a:fld>
            <a:endParaRPr lang="de-AT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D6DB83-3BA6-4C53-A02C-1CD03F73BD19}" type="slidenum">
              <a:rPr lang="de-AT"/>
              <a:t/>
            </a:fld>
            <a:endParaRPr lang="de-AT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AT"/>
              <a:t>Mensch gegen Maschine:</a:t>
            </a:r>
            <a:br>
              <a:rPr lang="de-AT"/>
            </a:br>
            <a:r>
              <a:rPr lang="de-AT"/>
              <a:t>Die </a:t>
            </a:r>
            <a:r>
              <a:rPr lang="de-AT"/>
              <a:t>Zeichenchallenge</a:t>
            </a:r>
            <a:endParaRPr lang="de-AT"/>
          </a:p>
        </p:txBody>
      </p:sp>
      <p:pic>
        <p:nvPicPr>
          <p:cNvPr id="5" name="Picture 2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811394" y="3774810"/>
            <a:ext cx="2569212" cy="13957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4" hidden="0"/>
          <p:cNvSpPr>
            <a:spLocks noGrp="1"/>
          </p:cNvSpPr>
          <p:nvPr isPhoto="0" userDrawn="0">
            <p:ph idx="4294967295" hasCustomPrompt="0"/>
          </p:nvPr>
        </p:nvSpPr>
        <p:spPr bwMode="auto"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AT" sz="8800"/>
              <a:t>[BEGRIFF 1]</a:t>
            </a:r>
            <a:endParaRPr lang="de-AT" sz="8800"/>
          </a:p>
        </p:txBody>
      </p:sp>
      <p:sp>
        <p:nvSpPr>
          <p:cNvPr id="5" name="Rectangle 5" hidden="0"/>
          <p:cNvSpPr/>
          <p:nvPr isPhoto="0" userDrawn="0"/>
        </p:nvSpPr>
        <p:spPr bwMode="auto">
          <a:xfrm>
            <a:off x="0" y="428368"/>
            <a:ext cx="11442357" cy="12274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4" hidden="0"/>
          <p:cNvSpPr>
            <a:spLocks noGrp="1"/>
          </p:cNvSpPr>
          <p:nvPr isPhoto="0" userDrawn="0">
            <p:ph idx="4294967295" hasCustomPrompt="0"/>
          </p:nvPr>
        </p:nvSpPr>
        <p:spPr bwMode="auto"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AT" sz="8800"/>
              <a:t>[BEGRIFF </a:t>
            </a:r>
            <a:r>
              <a:rPr lang="de-AT" sz="8800"/>
              <a:t>2]</a:t>
            </a:r>
            <a:endParaRPr lang="de-AT" sz="8800"/>
          </a:p>
        </p:txBody>
      </p:sp>
      <p:sp>
        <p:nvSpPr>
          <p:cNvPr id="5" name="Rectangle 5" hidden="0"/>
          <p:cNvSpPr/>
          <p:nvPr isPhoto="0" userDrawn="0"/>
        </p:nvSpPr>
        <p:spPr bwMode="auto">
          <a:xfrm>
            <a:off x="0" y="428368"/>
            <a:ext cx="11442357" cy="12274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4" hidden="0"/>
          <p:cNvSpPr>
            <a:spLocks noGrp="1"/>
          </p:cNvSpPr>
          <p:nvPr isPhoto="0" userDrawn="0">
            <p:ph idx="4294967295" hasCustomPrompt="0"/>
          </p:nvPr>
        </p:nvSpPr>
        <p:spPr bwMode="auto"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AT" sz="8800"/>
              <a:t>[BEGRIFF </a:t>
            </a:r>
            <a:r>
              <a:rPr lang="de-AT" sz="8800"/>
              <a:t>3]</a:t>
            </a:r>
            <a:endParaRPr lang="de-AT" sz="8800"/>
          </a:p>
        </p:txBody>
      </p:sp>
      <p:sp>
        <p:nvSpPr>
          <p:cNvPr id="5" name="Rectangle 5" hidden="0"/>
          <p:cNvSpPr/>
          <p:nvPr isPhoto="0" userDrawn="0"/>
        </p:nvSpPr>
        <p:spPr bwMode="auto">
          <a:xfrm>
            <a:off x="0" y="428368"/>
            <a:ext cx="11442357" cy="122743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4" hidden="0"/>
          <p:cNvSpPr>
            <a:spLocks noGrp="1"/>
          </p:cNvSpPr>
          <p:nvPr isPhoto="0" userDrawn="0">
            <p:ph idx="4294967295" hasCustomPrompt="0"/>
          </p:nvPr>
        </p:nvSpPr>
        <p:spPr bwMode="auto"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AT" sz="8800"/>
              <a:t>[BEGRIFF </a:t>
            </a:r>
            <a:r>
              <a:rPr lang="de-AT" sz="8800"/>
              <a:t>4]</a:t>
            </a:r>
            <a:endParaRPr lang="de-AT" sz="8800"/>
          </a:p>
        </p:txBody>
      </p:sp>
      <p:sp>
        <p:nvSpPr>
          <p:cNvPr id="5" name="Rectangle 5" hidden="0"/>
          <p:cNvSpPr/>
          <p:nvPr isPhoto="0" userDrawn="0"/>
        </p:nvSpPr>
        <p:spPr bwMode="auto">
          <a:xfrm>
            <a:off x="0" y="428368"/>
            <a:ext cx="11442357" cy="122743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4" hidden="0"/>
          <p:cNvSpPr>
            <a:spLocks noGrp="1"/>
          </p:cNvSpPr>
          <p:nvPr isPhoto="0" userDrawn="0">
            <p:ph idx="4294967295" hasCustomPrompt="0"/>
          </p:nvPr>
        </p:nvSpPr>
        <p:spPr bwMode="auto"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AT" sz="8800"/>
              <a:t>[BEGRIFF </a:t>
            </a:r>
            <a:r>
              <a:rPr lang="de-AT" sz="8800"/>
              <a:t>5]</a:t>
            </a:r>
            <a:endParaRPr lang="de-AT" sz="8800"/>
          </a:p>
        </p:txBody>
      </p:sp>
      <p:sp>
        <p:nvSpPr>
          <p:cNvPr id="5" name="Rectangle 5" hidden="0"/>
          <p:cNvSpPr/>
          <p:nvPr isPhoto="0" userDrawn="0"/>
        </p:nvSpPr>
        <p:spPr bwMode="auto">
          <a:xfrm>
            <a:off x="0" y="428368"/>
            <a:ext cx="11442357" cy="1227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4" hidden="0"/>
          <p:cNvSpPr>
            <a:spLocks noGrp="1"/>
          </p:cNvSpPr>
          <p:nvPr isPhoto="0" userDrawn="0">
            <p:ph idx="4294967295" hasCustomPrompt="0"/>
          </p:nvPr>
        </p:nvSpPr>
        <p:spPr bwMode="auto"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AT" sz="8800"/>
              <a:t>[BEGRIFF </a:t>
            </a:r>
            <a:r>
              <a:rPr lang="de-AT" sz="8800"/>
              <a:t>6]</a:t>
            </a:r>
            <a:endParaRPr lang="de-AT" sz="8800"/>
          </a:p>
        </p:txBody>
      </p:sp>
      <p:sp>
        <p:nvSpPr>
          <p:cNvPr id="5" name="Rectangle 5" hidden="0"/>
          <p:cNvSpPr/>
          <p:nvPr isPhoto="0" userDrawn="0"/>
        </p:nvSpPr>
        <p:spPr bwMode="auto">
          <a:xfrm>
            <a:off x="0" y="428368"/>
            <a:ext cx="11442357" cy="12274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ONLYOFFICE/5.5.3.39</Application>
  <DocSecurity>0</DocSecurity>
  <PresentationFormat>Widescreen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>IST Austria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Begriffe</dc:title>
  <dc:subject/>
  <dc:creator>Dana DOMNISOR</dc:creator>
  <cp:keywords/>
  <dc:description/>
  <dc:identifier/>
  <dc:language/>
  <cp:lastModifiedBy>Patricia STRASSER</cp:lastModifiedBy>
  <cp:revision>8</cp:revision>
  <dcterms:created xsi:type="dcterms:W3CDTF">2020-06-22T11:47:10Z</dcterms:created>
  <dcterms:modified xsi:type="dcterms:W3CDTF">2020-06-29T06:47:16Z</dcterms:modified>
  <cp:category/>
  <cp:contentStatus/>
  <cp:version/>
</cp:coreProperties>
</file>